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305" r:id="rId6"/>
    <p:sldId id="263" r:id="rId7"/>
    <p:sldId id="324" r:id="rId8"/>
    <p:sldId id="264" r:id="rId9"/>
    <p:sldId id="265" r:id="rId10"/>
    <p:sldId id="307" r:id="rId11"/>
    <p:sldId id="309" r:id="rId12"/>
    <p:sldId id="318" r:id="rId13"/>
    <p:sldId id="308" r:id="rId14"/>
    <p:sldId id="327" r:id="rId15"/>
    <p:sldId id="311" r:id="rId16"/>
    <p:sldId id="326" r:id="rId17"/>
    <p:sldId id="270" r:id="rId18"/>
    <p:sldId id="310" r:id="rId19"/>
    <p:sldId id="269" r:id="rId20"/>
    <p:sldId id="275" r:id="rId21"/>
    <p:sldId id="276" r:id="rId22"/>
    <p:sldId id="277" r:id="rId23"/>
    <p:sldId id="312" r:id="rId24"/>
    <p:sldId id="278" r:id="rId25"/>
    <p:sldId id="279" r:id="rId26"/>
    <p:sldId id="285" r:id="rId27"/>
    <p:sldId id="321" r:id="rId28"/>
    <p:sldId id="288" r:id="rId29"/>
    <p:sldId id="320" r:id="rId30"/>
    <p:sldId id="289" r:id="rId31"/>
    <p:sldId id="314" r:id="rId32"/>
    <p:sldId id="290" r:id="rId33"/>
    <p:sldId id="313" r:id="rId34"/>
    <p:sldId id="292" r:id="rId35"/>
    <p:sldId id="293" r:id="rId36"/>
    <p:sldId id="294" r:id="rId37"/>
    <p:sldId id="319" r:id="rId38"/>
    <p:sldId id="295" r:id="rId39"/>
    <p:sldId id="296" r:id="rId40"/>
    <p:sldId id="297" r:id="rId41"/>
    <p:sldId id="317" r:id="rId42"/>
    <p:sldId id="298" r:id="rId43"/>
    <p:sldId id="299" r:id="rId44"/>
    <p:sldId id="300" r:id="rId45"/>
    <p:sldId id="301" r:id="rId46"/>
    <p:sldId id="302" r:id="rId47"/>
    <p:sldId id="303" r:id="rId48"/>
    <p:sldId id="316" r:id="rId49"/>
    <p:sldId id="323" r:id="rId50"/>
    <p:sldId id="304" r:id="rId51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522"/>
    <a:srgbClr val="7893B7"/>
    <a:srgbClr val="364556"/>
    <a:srgbClr val="374556"/>
    <a:srgbClr val="81A489"/>
    <a:srgbClr val="E7B071"/>
    <a:srgbClr val="407B9D"/>
    <a:srgbClr val="4A87AD"/>
    <a:srgbClr val="3F7596"/>
    <a:srgbClr val="437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81549"/>
  </p:normalViewPr>
  <p:slideViewPr>
    <p:cSldViewPr snapToGrid="0">
      <p:cViewPr varScale="1">
        <p:scale>
          <a:sx n="49" d="100"/>
          <a:sy n="49" d="100"/>
        </p:scale>
        <p:origin x="14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Plots to </a:t>
            </a:r>
            <a:r>
              <a:rPr lang="da-DK" dirty="0" err="1"/>
              <a:t>visualize</a:t>
            </a:r>
            <a:r>
              <a:rPr lang="da-DK" dirty="0"/>
              <a:t> data</a:t>
            </a:r>
          </a:p>
          <a:p>
            <a:endParaRPr lang="da-DK" dirty="0"/>
          </a:p>
          <a:p>
            <a:r>
              <a:rPr lang="da-DK" dirty="0" err="1"/>
              <a:t>Additive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: </a:t>
            </a:r>
            <a:r>
              <a:rPr lang="da-DK" dirty="0" err="1"/>
              <a:t>Build</a:t>
            </a:r>
            <a:r>
              <a:rPr lang="da-DK" dirty="0"/>
              <a:t> a plot </a:t>
            </a:r>
            <a:r>
              <a:rPr lang="da-DK" dirty="0" err="1"/>
              <a:t>layer</a:t>
            </a:r>
            <a:r>
              <a:rPr lang="da-DK" dirty="0"/>
              <a:t> by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enhances</a:t>
            </a:r>
            <a:r>
              <a:rPr lang="da-DK" dirty="0"/>
              <a:t> the plot. This </a:t>
            </a:r>
            <a:r>
              <a:rPr lang="da-DK" dirty="0" err="1"/>
              <a:t>makes</a:t>
            </a:r>
            <a:r>
              <a:rPr lang="da-DK" dirty="0"/>
              <a:t> plots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customizable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Tidydata</a:t>
            </a:r>
            <a:r>
              <a:rPr lang="da-DK" dirty="0"/>
              <a:t>: One </a:t>
            </a:r>
            <a:r>
              <a:rPr lang="da-DK" dirty="0" err="1"/>
              <a:t>row</a:t>
            </a:r>
            <a:r>
              <a:rPr lang="da-DK" dirty="0"/>
              <a:t> per observation, </a:t>
            </a:r>
            <a:r>
              <a:rPr lang="da-DK" dirty="0" err="1"/>
              <a:t>one</a:t>
            </a:r>
            <a:r>
              <a:rPr lang="da-DK" dirty="0"/>
              <a:t> variable per feature. </a:t>
            </a:r>
          </a:p>
          <a:p>
            <a:endParaRPr lang="da-DK" dirty="0"/>
          </a:p>
          <a:p>
            <a:r>
              <a:rPr lang="da-DK" dirty="0" err="1"/>
              <a:t>ChatGPT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386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4F30-F21A-850F-428C-4035242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>
            <a:extLst>
              <a:ext uri="{FF2B5EF4-FFF2-40B4-BE49-F238E27FC236}">
                <a16:creationId xmlns:a16="http://schemas.microsoft.com/office/drawing/2014/main" id="{1DE5933C-B1F4-E3A2-DE51-A1A1ED67D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>
            <a:extLst>
              <a:ext uri="{FF2B5EF4-FFF2-40B4-BE49-F238E27FC236}">
                <a16:creationId xmlns:a16="http://schemas.microsoft.com/office/drawing/2014/main" id="{95114EC8-571B-8A9F-5A61-A91176DEF8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76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3F7F-554F-1F4E-13CC-C51137D7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56459AE-ACD2-F8C3-8623-F13858FE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4638608-A80E-92BB-E229-AA8858FD2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8533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896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1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409D9-BBDC-2B70-86C9-188D22D1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828964D-F93E-2707-279D-FFBFD5005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1829DCD-073A-7E1C-B377-9EC69DFC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9843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3BA1A-2E26-91CC-6251-A8C3FEB2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4D0B7D74-1A55-5EB9-4283-841CC0D68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24EBE053-2E40-BDE6-522D-75A5BDE7A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173756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microsoft.com/office/2007/relationships/hdphoto" Target="../media/hdphoto2.wdp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heads.ku.dk/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enter-for-health-data-science.github.io/FromExceltoR/" TargetMode="External"/><Relationship Id="rId5" Type="http://schemas.openxmlformats.org/officeDocument/2006/relationships/hyperlink" Target="https://posit.co/download/rstudio-desktop/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5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79.tif"/><Relationship Id="rId18" Type="http://schemas.openxmlformats.org/officeDocument/2006/relationships/image" Target="../media/image84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78.tif"/><Relationship Id="rId17" Type="http://schemas.openxmlformats.org/officeDocument/2006/relationships/image" Target="../media/image83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2.tif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7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1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5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6.png"/><Relationship Id="rId14" Type="http://schemas.openxmlformats.org/officeDocument/2006/relationships/image" Target="../media/image80.t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0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6.png"/><Relationship Id="rId3" Type="http://schemas.openxmlformats.org/officeDocument/2006/relationships/image" Target="../media/image86.png"/><Relationship Id="rId7" Type="http://schemas.openxmlformats.org/officeDocument/2006/relationships/image" Target="../media/image9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7.png"/><Relationship Id="rId15" Type="http://schemas.openxmlformats.org/officeDocument/2006/relationships/image" Target="../media/image10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6.jpeg"/><Relationship Id="rId9" Type="http://schemas.openxmlformats.org/officeDocument/2006/relationships/image" Target="../media/image100.png"/><Relationship Id="rId1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hyperlink" Target="https://www.linkedin.com/company/ucph-head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7750424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7639205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programming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  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bundles</a:t>
            </a:r>
            <a:r>
              <a:rPr lang="da-DK" sz="3200" dirty="0"/>
              <a:t>/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</a:t>
            </a:r>
            <a:r>
              <a:rPr lang="da-DK" sz="3200" b="1" dirty="0"/>
              <a:t>input arguments </a:t>
            </a:r>
            <a:r>
              <a:rPr lang="da-DK" sz="3200" dirty="0"/>
              <a:t>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448122" y="8415536"/>
            <a:ext cx="16062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(x)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54008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Rmd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6496EA-CB82-E114-7666-33A7D5E2C1D8}"/>
              </a:ext>
            </a:extLst>
          </p:cNvPr>
          <p:cNvGrpSpPr/>
          <p:nvPr/>
        </p:nvGrpSpPr>
        <p:grpSpPr>
          <a:xfrm>
            <a:off x="17805993" y="6052360"/>
            <a:ext cx="1959779" cy="1556932"/>
            <a:chOff x="17043738" y="6182047"/>
            <a:chExt cx="1959779" cy="15569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FA9935-A133-E937-B064-84F47BE5F0B3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5" name=".Rmd">
              <a:extLst>
                <a:ext uri="{FF2B5EF4-FFF2-40B4-BE49-F238E27FC236}">
                  <a16:creationId xmlns:a16="http://schemas.microsoft.com/office/drawing/2014/main" id="{F3744EAE-F8D1-925D-4619-F1CB8F78C10D}"/>
                </a:ext>
              </a:extLst>
            </p:cNvPr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8FD7B4-9A97-0352-0B6E-C62EFE683098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364ECBC-2A25-E9A9-E398-33D9AE1C0AE4}"/>
              </a:ext>
            </a:extLst>
          </p:cNvPr>
          <p:cNvSpPr txBox="1"/>
          <p:nvPr/>
        </p:nvSpPr>
        <p:spPr>
          <a:xfrm>
            <a:off x="19942629" y="7182848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44365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Separate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precise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975" y="4146447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3" y="5212207"/>
            <a:ext cx="12157910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 (reports)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 and the text within it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render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(compile) a Quarto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sym typeface="Wingdings" pitchFamily="2" charset="2"/>
              </a:rPr>
              <a:t> html, pdf, word, website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3806813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10182498"/>
            <a:ext cx="13240150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(‘path’)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4" y="4127247"/>
            <a:ext cx="7533079" cy="8903919"/>
            <a:chOff x="14613238" y="5888177"/>
            <a:chExt cx="8220891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4" y="10181188"/>
              <a:ext cx="2547515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Desktop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74039" y="6152203"/>
            <a:ext cx="1709328" cy="3389963"/>
            <a:chOff x="12358838" y="4593291"/>
            <a:chExt cx="1709328" cy="338996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593291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498663"/>
              <a:ext cx="1706274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65111" y="7484871"/>
              <a:ext cx="3055" cy="498383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7080568"/>
            <a:ext cx="12850928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 marL="5715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 to: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3000" b="1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to: 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3325648" y="1250391"/>
            <a:ext cx="17720001" cy="3829811"/>
            <a:chOff x="26512" y="-106260"/>
            <a:chExt cx="17720000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7719999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1A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0EC6F-8214-D327-BDC0-F30A1947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>
            <a:extLst>
              <a:ext uri="{FF2B5EF4-FFF2-40B4-BE49-F238E27FC236}">
                <a16:creationId xmlns:a16="http://schemas.microsoft.com/office/drawing/2014/main" id="{92D22D38-9687-2BCE-C3B4-7822648A8DA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>
            <a:extLst>
              <a:ext uri="{FF2B5EF4-FFF2-40B4-BE49-F238E27FC236}">
                <a16:creationId xmlns:a16="http://schemas.microsoft.com/office/drawing/2014/main" id="{E6612D10-B434-F558-BE7F-133E207D4040}"/>
              </a:ext>
            </a:extLst>
          </p:cNvPr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>
              <a:extLst>
                <a:ext uri="{FF2B5EF4-FFF2-40B4-BE49-F238E27FC236}">
                  <a16:creationId xmlns:a16="http://schemas.microsoft.com/office/drawing/2014/main" id="{024B676A-63BD-4786-DD4A-155C2BE9EE86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  <a:r>
                <a:rPr lang="da-DK" b="1" dirty="0"/>
                <a:t>A</a:t>
              </a:r>
              <a:endParaRPr b="1" dirty="0"/>
            </a:p>
          </p:txBody>
        </p:sp>
        <p:sp>
          <p:nvSpPr>
            <p:cNvPr id="948" name="FUNDAMENTALS">
              <a:extLst>
                <a:ext uri="{FF2B5EF4-FFF2-40B4-BE49-F238E27FC236}">
                  <a16:creationId xmlns:a16="http://schemas.microsoft.com/office/drawing/2014/main" id="{5C3EE2DA-C91E-10A9-54CF-9EE1A9F6860E}"/>
                </a:ext>
              </a:extLst>
            </p:cNvPr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>
              <a:extLst>
                <a:ext uri="{FF2B5EF4-FFF2-40B4-BE49-F238E27FC236}">
                  <a16:creationId xmlns:a16="http://schemas.microsoft.com/office/drawing/2014/main" id="{05572714-8C4D-F804-1C0D-2D2A4F173DB8}"/>
                </a:ext>
              </a:extLst>
            </p:cNvPr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>
            <a:extLst>
              <a:ext uri="{FF2B5EF4-FFF2-40B4-BE49-F238E27FC236}">
                <a16:creationId xmlns:a16="http://schemas.microsoft.com/office/drawing/2014/main" id="{3791FBD6-5336-2F25-3911-CA48DC8143ED}"/>
              </a:ext>
            </a:extLst>
          </p:cNvPr>
          <p:cNvGrpSpPr/>
          <p:nvPr/>
        </p:nvGrpSpPr>
        <p:grpSpPr>
          <a:xfrm>
            <a:off x="12624937" y="5316789"/>
            <a:ext cx="3605855" cy="1441420"/>
            <a:chOff x="0" y="-5381"/>
            <a:chExt cx="3605853" cy="1441419"/>
          </a:xfrm>
        </p:grpSpPr>
        <p:sp>
          <p:nvSpPr>
            <p:cNvPr id="951" name="R project &amp; R Script…">
              <a:extLst>
                <a:ext uri="{FF2B5EF4-FFF2-40B4-BE49-F238E27FC236}">
                  <a16:creationId xmlns:a16="http://schemas.microsoft.com/office/drawing/2014/main" id="{B58CE63A-3695-8F92-3E02-A2DF1A6BA3DF}"/>
                </a:ext>
              </a:extLst>
            </p:cNvPr>
            <p:cNvSpPr txBox="1"/>
            <p:nvPr/>
          </p:nvSpPr>
          <p:spPr>
            <a:xfrm>
              <a:off x="239549" y="-5381"/>
              <a:ext cx="3366304" cy="1441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 project &amp; R Script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Load files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Paths</a:t>
              </a:r>
              <a:endParaRPr dirty="0"/>
            </a:p>
          </p:txBody>
        </p:sp>
        <p:sp>
          <p:nvSpPr>
            <p:cNvPr id="952" name="Oval 23">
              <a:extLst>
                <a:ext uri="{FF2B5EF4-FFF2-40B4-BE49-F238E27FC236}">
                  <a16:creationId xmlns:a16="http://schemas.microsoft.com/office/drawing/2014/main" id="{02E4E11E-D28A-FCE4-1B6E-56DF365ACAF2}"/>
                </a:ext>
              </a:extLst>
            </p:cNvPr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>
              <a:extLst>
                <a:ext uri="{FF2B5EF4-FFF2-40B4-BE49-F238E27FC236}">
                  <a16:creationId xmlns:a16="http://schemas.microsoft.com/office/drawing/2014/main" id="{84206569-0EF4-A180-F450-7E43E4C8F3E4}"/>
                </a:ext>
              </a:extLst>
            </p:cNvPr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>
              <a:extLst>
                <a:ext uri="{FF2B5EF4-FFF2-40B4-BE49-F238E27FC236}">
                  <a16:creationId xmlns:a16="http://schemas.microsoft.com/office/drawing/2014/main" id="{391D786B-BD33-38D3-D849-7862C36F93E0}"/>
                </a:ext>
              </a:extLst>
            </p:cNvPr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>
            <a:extLst>
              <a:ext uri="{FF2B5EF4-FFF2-40B4-BE49-F238E27FC236}">
                <a16:creationId xmlns:a16="http://schemas.microsoft.com/office/drawing/2014/main" id="{D21D7EFA-67D9-AC2A-F510-BA91A9BB1320}"/>
              </a:ext>
            </a:extLst>
          </p:cNvPr>
          <p:cNvGrpSpPr/>
          <p:nvPr/>
        </p:nvGrpSpPr>
        <p:grpSpPr>
          <a:xfrm>
            <a:off x="1193626" y="3238393"/>
            <a:ext cx="13149372" cy="7544078"/>
            <a:chOff x="0" y="0"/>
            <a:chExt cx="13149370" cy="7544077"/>
          </a:xfrm>
        </p:grpSpPr>
        <p:grpSp>
          <p:nvGrpSpPr>
            <p:cNvPr id="994" name="Group">
              <a:extLst>
                <a:ext uri="{FF2B5EF4-FFF2-40B4-BE49-F238E27FC236}">
                  <a16:creationId xmlns:a16="http://schemas.microsoft.com/office/drawing/2014/main" id="{6E211D9D-8772-E441-4087-0364BFC6CB8A}"/>
                </a:ext>
              </a:extLst>
            </p:cNvPr>
            <p:cNvGrpSpPr/>
            <p:nvPr/>
          </p:nvGrpSpPr>
          <p:grpSpPr>
            <a:xfrm>
              <a:off x="2700815" y="0"/>
              <a:ext cx="10448555" cy="7544077"/>
              <a:chOff x="0" y="0"/>
              <a:chExt cx="10448553" cy="7544076"/>
            </a:xfrm>
          </p:grpSpPr>
          <p:sp>
            <p:nvSpPr>
              <p:cNvPr id="959" name="Line 18">
                <a:extLst>
                  <a:ext uri="{FF2B5EF4-FFF2-40B4-BE49-F238E27FC236}">
                    <a16:creationId xmlns:a16="http://schemas.microsoft.com/office/drawing/2014/main" id="{27BB524A-E944-B45A-DD39-6663EA29B9F4}"/>
                  </a:ext>
                </a:extLst>
              </p:cNvPr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>
                <a:extLst>
                  <a:ext uri="{FF2B5EF4-FFF2-40B4-BE49-F238E27FC236}">
                    <a16:creationId xmlns:a16="http://schemas.microsoft.com/office/drawing/2014/main" id="{AB2D859A-664F-ECC1-F11E-67C129BA7ED4}"/>
                  </a:ext>
                </a:extLst>
              </p:cNvPr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>
                <a:extLst>
                  <a:ext uri="{FF2B5EF4-FFF2-40B4-BE49-F238E27FC236}">
                    <a16:creationId xmlns:a16="http://schemas.microsoft.com/office/drawing/2014/main" id="{6B308D8B-F71E-B60E-389F-838C62CFEB2D}"/>
                  </a:ext>
                </a:extLst>
              </p:cNvPr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>
                <a:extLst>
                  <a:ext uri="{FF2B5EF4-FFF2-40B4-BE49-F238E27FC236}">
                    <a16:creationId xmlns:a16="http://schemas.microsoft.com/office/drawing/2014/main" id="{4D7BBA73-91B0-FB2C-B5A9-653E230D0DAF}"/>
                  </a:ext>
                </a:extLst>
              </p:cNvPr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>
                <a:extLst>
                  <a:ext uri="{FF2B5EF4-FFF2-40B4-BE49-F238E27FC236}">
                    <a16:creationId xmlns:a16="http://schemas.microsoft.com/office/drawing/2014/main" id="{437B979A-AE3D-C1A9-C19E-42880ECEDD7D}"/>
                  </a:ext>
                </a:extLst>
              </p:cNvPr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>
                <a:extLst>
                  <a:ext uri="{FF2B5EF4-FFF2-40B4-BE49-F238E27FC236}">
                    <a16:creationId xmlns:a16="http://schemas.microsoft.com/office/drawing/2014/main" id="{556A0D46-1D27-A70F-385F-11367F1CF88C}"/>
                  </a:ext>
                </a:extLst>
              </p:cNvPr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>
                <a:extLst>
                  <a:ext uri="{FF2B5EF4-FFF2-40B4-BE49-F238E27FC236}">
                    <a16:creationId xmlns:a16="http://schemas.microsoft.com/office/drawing/2014/main" id="{690720C5-12E7-12FC-99B4-A4CF77487F68}"/>
                  </a:ext>
                </a:extLst>
              </p:cNvPr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>
                <a:extLst>
                  <a:ext uri="{FF2B5EF4-FFF2-40B4-BE49-F238E27FC236}">
                    <a16:creationId xmlns:a16="http://schemas.microsoft.com/office/drawing/2014/main" id="{95E40AEA-E167-B93C-6EFE-29809EDA9487}"/>
                  </a:ext>
                </a:extLst>
              </p:cNvPr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>
                <a:extLst>
                  <a:ext uri="{FF2B5EF4-FFF2-40B4-BE49-F238E27FC236}">
                    <a16:creationId xmlns:a16="http://schemas.microsoft.com/office/drawing/2014/main" id="{03259EAF-C302-5182-66CB-F88F8933A1D0}"/>
                  </a:ext>
                </a:extLst>
              </p:cNvPr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>
                <a:extLst>
                  <a:ext uri="{FF2B5EF4-FFF2-40B4-BE49-F238E27FC236}">
                    <a16:creationId xmlns:a16="http://schemas.microsoft.com/office/drawing/2014/main" id="{B10B165B-66D3-6D45-BA96-8C8BA36B2D7E}"/>
                  </a:ext>
                </a:extLst>
              </p:cNvPr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>
                <a:extLst>
                  <a:ext uri="{FF2B5EF4-FFF2-40B4-BE49-F238E27FC236}">
                    <a16:creationId xmlns:a16="http://schemas.microsoft.com/office/drawing/2014/main" id="{7DBFC36F-FB23-E467-0263-5B7BBCBA830D}"/>
                  </a:ext>
                </a:extLst>
              </p:cNvPr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>
                <a:extLst>
                  <a:ext uri="{FF2B5EF4-FFF2-40B4-BE49-F238E27FC236}">
                    <a16:creationId xmlns:a16="http://schemas.microsoft.com/office/drawing/2014/main" id="{BD3B53A6-B263-B316-B94F-4E805C6BB5CF}"/>
                  </a:ext>
                </a:extLst>
              </p:cNvPr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>
                <a:extLst>
                  <a:ext uri="{FF2B5EF4-FFF2-40B4-BE49-F238E27FC236}">
                    <a16:creationId xmlns:a16="http://schemas.microsoft.com/office/drawing/2014/main" id="{BE698AA9-D117-E4F6-6843-FEEF55828053}"/>
                  </a:ext>
                </a:extLst>
              </p:cNvPr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>
                <a:extLst>
                  <a:ext uri="{FF2B5EF4-FFF2-40B4-BE49-F238E27FC236}">
                    <a16:creationId xmlns:a16="http://schemas.microsoft.com/office/drawing/2014/main" id="{850184A5-5E92-756B-BFB4-D768676B7CF8}"/>
                  </a:ext>
                </a:extLst>
              </p:cNvPr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>
                <a:extLst>
                  <a:ext uri="{FF2B5EF4-FFF2-40B4-BE49-F238E27FC236}">
                    <a16:creationId xmlns:a16="http://schemas.microsoft.com/office/drawing/2014/main" id="{23321B15-5B67-AFC2-5D63-53BFDD91C4E1}"/>
                  </a:ext>
                </a:extLst>
              </p:cNvPr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>
                <a:extLst>
                  <a:ext uri="{FF2B5EF4-FFF2-40B4-BE49-F238E27FC236}">
                    <a16:creationId xmlns:a16="http://schemas.microsoft.com/office/drawing/2014/main" id="{6803F5DE-CCC9-BA43-963F-2DFED483B295}"/>
                  </a:ext>
                </a:extLst>
              </p:cNvPr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>
                <a:extLst>
                  <a:ext uri="{FF2B5EF4-FFF2-40B4-BE49-F238E27FC236}">
                    <a16:creationId xmlns:a16="http://schemas.microsoft.com/office/drawing/2014/main" id="{B182E367-AE3F-D1F0-FB5B-91EB153D5F9F}"/>
                  </a:ext>
                </a:extLst>
              </p:cNvPr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>
                <a:extLst>
                  <a:ext uri="{FF2B5EF4-FFF2-40B4-BE49-F238E27FC236}">
                    <a16:creationId xmlns:a16="http://schemas.microsoft.com/office/drawing/2014/main" id="{C4EA01DA-74D7-BE96-08A8-B531059AF37D}"/>
                  </a:ext>
                </a:extLst>
              </p:cNvPr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>
                <a:extLst>
                  <a:ext uri="{FF2B5EF4-FFF2-40B4-BE49-F238E27FC236}">
                    <a16:creationId xmlns:a16="http://schemas.microsoft.com/office/drawing/2014/main" id="{48C93E51-11CF-700D-D12D-FBE74E17B586}"/>
                  </a:ext>
                </a:extLst>
              </p:cNvPr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>
                <a:extLst>
                  <a:ext uri="{FF2B5EF4-FFF2-40B4-BE49-F238E27FC236}">
                    <a16:creationId xmlns:a16="http://schemas.microsoft.com/office/drawing/2014/main" id="{6866D8FC-C0FA-8FBA-0623-43592E2DAAF6}"/>
                  </a:ext>
                </a:extLst>
              </p:cNvPr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>
                <a:extLst>
                  <a:ext uri="{FF2B5EF4-FFF2-40B4-BE49-F238E27FC236}">
                    <a16:creationId xmlns:a16="http://schemas.microsoft.com/office/drawing/2014/main" id="{11092A2A-5358-1DBB-6A52-72FD90800DEE}"/>
                  </a:ext>
                </a:extLst>
              </p:cNvPr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>
                <a:extLst>
                  <a:ext uri="{FF2B5EF4-FFF2-40B4-BE49-F238E27FC236}">
                    <a16:creationId xmlns:a16="http://schemas.microsoft.com/office/drawing/2014/main" id="{9C510032-EBA1-D64C-5FC1-6132F03999D9}"/>
                  </a:ext>
                </a:extLst>
              </p:cNvPr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>
                <a:extLst>
                  <a:ext uri="{FF2B5EF4-FFF2-40B4-BE49-F238E27FC236}">
                    <a16:creationId xmlns:a16="http://schemas.microsoft.com/office/drawing/2014/main" id="{5F2E6E5B-AC21-227B-3411-71C4E4286F1B}"/>
                  </a:ext>
                </a:extLst>
              </p:cNvPr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>
                <a:extLst>
                  <a:ext uri="{FF2B5EF4-FFF2-40B4-BE49-F238E27FC236}">
                    <a16:creationId xmlns:a16="http://schemas.microsoft.com/office/drawing/2014/main" id="{2943BBD7-2DB8-691B-D015-5BF5645C565C}"/>
                  </a:ext>
                </a:extLst>
              </p:cNvPr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>
                <a:extLst>
                  <a:ext uri="{FF2B5EF4-FFF2-40B4-BE49-F238E27FC236}">
                    <a16:creationId xmlns:a16="http://schemas.microsoft.com/office/drawing/2014/main" id="{F27667CD-84DE-3D93-EFA2-2C54C66564A5}"/>
                  </a:ext>
                </a:extLst>
              </p:cNvPr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>
                <a:extLst>
                  <a:ext uri="{FF2B5EF4-FFF2-40B4-BE49-F238E27FC236}">
                    <a16:creationId xmlns:a16="http://schemas.microsoft.com/office/drawing/2014/main" id="{5277F38C-4AD1-9838-5417-C021C60C2D56}"/>
                  </a:ext>
                </a:extLst>
              </p:cNvPr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>
                <a:extLst>
                  <a:ext uri="{FF2B5EF4-FFF2-40B4-BE49-F238E27FC236}">
                    <a16:creationId xmlns:a16="http://schemas.microsoft.com/office/drawing/2014/main" id="{5E045DCD-17CB-A51F-0651-BA43B94B5FDD}"/>
                  </a:ext>
                </a:extLst>
              </p:cNvPr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>
                <a:extLst>
                  <a:ext uri="{FF2B5EF4-FFF2-40B4-BE49-F238E27FC236}">
                    <a16:creationId xmlns:a16="http://schemas.microsoft.com/office/drawing/2014/main" id="{EAEAAAE4-73C0-FE74-316C-AC3C9D14E878}"/>
                  </a:ext>
                </a:extLst>
              </p:cNvPr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>
                <a:extLst>
                  <a:ext uri="{FF2B5EF4-FFF2-40B4-BE49-F238E27FC236}">
                    <a16:creationId xmlns:a16="http://schemas.microsoft.com/office/drawing/2014/main" id="{ED099933-ED3F-65D5-59F3-19FE5DBB4287}"/>
                  </a:ext>
                </a:extLst>
              </p:cNvPr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>
                <a:extLst>
                  <a:ext uri="{FF2B5EF4-FFF2-40B4-BE49-F238E27FC236}">
                    <a16:creationId xmlns:a16="http://schemas.microsoft.com/office/drawing/2014/main" id="{D27659DD-C83F-C45A-08C7-ED99E8B28730}"/>
                  </a:ext>
                </a:extLst>
              </p:cNvPr>
              <p:cNvSpPr txBox="1"/>
              <p:nvPr/>
            </p:nvSpPr>
            <p:spPr>
              <a:xfrm>
                <a:off x="8581709" y="305958"/>
                <a:ext cx="1866844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  <a:r>
                  <a:rPr lang="da-DK" dirty="0"/>
                  <a:t>A</a:t>
                </a:r>
                <a:endParaRPr dirty="0"/>
              </a:p>
            </p:txBody>
          </p:sp>
          <p:sp>
            <p:nvSpPr>
              <p:cNvPr id="989" name="2">
                <a:extLst>
                  <a:ext uri="{FF2B5EF4-FFF2-40B4-BE49-F238E27FC236}">
                    <a16:creationId xmlns:a16="http://schemas.microsoft.com/office/drawing/2014/main" id="{D1A3C957-271B-8048-F2FB-FD2A7E8AAB15}"/>
                  </a:ext>
                </a:extLst>
              </p:cNvPr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>
                <a:extLst>
                  <a:ext uri="{FF2B5EF4-FFF2-40B4-BE49-F238E27FC236}">
                    <a16:creationId xmlns:a16="http://schemas.microsoft.com/office/drawing/2014/main" id="{76546C87-E2CC-63EF-0DB1-E8F9A1DB4FE2}"/>
                  </a:ext>
                </a:extLst>
              </p:cNvPr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>
                <a:extLst>
                  <a:ext uri="{FF2B5EF4-FFF2-40B4-BE49-F238E27FC236}">
                    <a16:creationId xmlns:a16="http://schemas.microsoft.com/office/drawing/2014/main" id="{F0A3B217-B333-0C6E-5638-0098DDE77859}"/>
                  </a:ext>
                </a:extLst>
              </p:cNvPr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>
                <a:extLst>
                  <a:ext uri="{FF2B5EF4-FFF2-40B4-BE49-F238E27FC236}">
                    <a16:creationId xmlns:a16="http://schemas.microsoft.com/office/drawing/2014/main" id="{FC622002-DEA5-1AD7-0E85-506A39225321}"/>
                  </a:ext>
                </a:extLst>
              </p:cNvPr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>
                <a:extLst>
                  <a:ext uri="{FF2B5EF4-FFF2-40B4-BE49-F238E27FC236}">
                    <a16:creationId xmlns:a16="http://schemas.microsoft.com/office/drawing/2014/main" id="{5EBFAC69-5257-D8D5-60BE-F7990E232817}"/>
                  </a:ext>
                </a:extLst>
              </p:cNvPr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>
              <a:extLst>
                <a:ext uri="{FF2B5EF4-FFF2-40B4-BE49-F238E27FC236}">
                  <a16:creationId xmlns:a16="http://schemas.microsoft.com/office/drawing/2014/main" id="{A3B4597E-C2AE-8CB6-917E-8A85BD50228E}"/>
                </a:ext>
              </a:extLst>
            </p:cNvPr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>
                <a:extLst>
                  <a:ext uri="{FF2B5EF4-FFF2-40B4-BE49-F238E27FC236}">
                    <a16:creationId xmlns:a16="http://schemas.microsoft.com/office/drawing/2014/main" id="{B6963134-4415-CAB7-63E6-9E5C706E238E}"/>
                  </a:ext>
                </a:extLst>
              </p:cNvPr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>
                <a:extLst>
                  <a:ext uri="{FF2B5EF4-FFF2-40B4-BE49-F238E27FC236}">
                    <a16:creationId xmlns:a16="http://schemas.microsoft.com/office/drawing/2014/main" id="{4A5D04AD-F439-C6A4-0F92-F0A9DC9EEEE9}"/>
                  </a:ext>
                </a:extLst>
              </p:cNvPr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>
                <a:extLst>
                  <a:ext uri="{FF2B5EF4-FFF2-40B4-BE49-F238E27FC236}">
                    <a16:creationId xmlns:a16="http://schemas.microsoft.com/office/drawing/2014/main" id="{1EB35FC2-41AD-5FC4-4845-7E72B9F69A25}"/>
                  </a:ext>
                </a:extLst>
              </p:cNvPr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>
                <a:extLst>
                  <a:ext uri="{FF2B5EF4-FFF2-40B4-BE49-F238E27FC236}">
                    <a16:creationId xmlns:a16="http://schemas.microsoft.com/office/drawing/2014/main" id="{A74E4943-FA3D-7A42-EC6B-44C2A527EB01}"/>
                  </a:ext>
                </a:extLst>
              </p:cNvPr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>
                <a:extLst>
                  <a:ext uri="{FF2B5EF4-FFF2-40B4-BE49-F238E27FC236}">
                    <a16:creationId xmlns:a16="http://schemas.microsoft.com/office/drawing/2014/main" id="{65B233C0-47C9-9B8A-2743-6C889AC855C7}"/>
                  </a:ext>
                </a:extLst>
              </p:cNvPr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>
                <a:extLst>
                  <a:ext uri="{FF2B5EF4-FFF2-40B4-BE49-F238E27FC236}">
                    <a16:creationId xmlns:a16="http://schemas.microsoft.com/office/drawing/2014/main" id="{71F0E675-761E-ED6D-D36E-15450FA574FF}"/>
                  </a:ext>
                </a:extLst>
              </p:cNvPr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>
                <a:extLst>
                  <a:ext uri="{FF2B5EF4-FFF2-40B4-BE49-F238E27FC236}">
                    <a16:creationId xmlns:a16="http://schemas.microsoft.com/office/drawing/2014/main" id="{AEEE0BF8-D49F-BEE5-FB65-298C7CAA9DAC}"/>
                  </a:ext>
                </a:extLst>
              </p:cNvPr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>
                <a:extLst>
                  <a:ext uri="{FF2B5EF4-FFF2-40B4-BE49-F238E27FC236}">
                    <a16:creationId xmlns:a16="http://schemas.microsoft.com/office/drawing/2014/main" id="{E969A2F3-B3B9-FDAF-E8F3-C7520FF45C06}"/>
                  </a:ext>
                </a:extLst>
              </p:cNvPr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>
                <a:extLst>
                  <a:ext uri="{FF2B5EF4-FFF2-40B4-BE49-F238E27FC236}">
                    <a16:creationId xmlns:a16="http://schemas.microsoft.com/office/drawing/2014/main" id="{F4E699EC-251D-94B6-1E81-69DB1AA66972}"/>
                  </a:ext>
                </a:extLst>
              </p:cNvPr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>
            <a:extLst>
              <a:ext uri="{FF2B5EF4-FFF2-40B4-BE49-F238E27FC236}">
                <a16:creationId xmlns:a16="http://schemas.microsoft.com/office/drawing/2014/main" id="{21C034B8-7C0F-0C16-5953-42C93DAA8A17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0566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QUARTO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E222-89D7-FDC1-7487-BA2EF896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5D3EBEA9-E556-886F-52C6-CE923634FC36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9AC2BFAA-FEB1-99F4-D257-1C0DDEF52EF5}"/>
              </a:ext>
            </a:extLst>
          </p:cNvPr>
          <p:cNvGrpSpPr/>
          <p:nvPr/>
        </p:nvGrpSpPr>
        <p:grpSpPr>
          <a:xfrm>
            <a:off x="3325648" y="1250391"/>
            <a:ext cx="17720001" cy="3829811"/>
            <a:chOff x="26512" y="-106260"/>
            <a:chExt cx="17720000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608DF30-AEB3-7623-B359-0D41A9A8036E}"/>
                </a:ext>
              </a:extLst>
            </p:cNvPr>
            <p:cNvSpPr txBox="1"/>
            <p:nvPr/>
          </p:nvSpPr>
          <p:spPr>
            <a:xfrm>
              <a:off x="26513" y="664546"/>
              <a:ext cx="17719999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1B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32869510-2810-35DE-1BD4-D0B6A24BD979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D0B6A288-112E-0C44-2801-B4B563DF2730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BB23D60-EAA6-E02C-7DCB-BF655FE5F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689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752676" cy="480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lang="en-US" dirty="0"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82051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</a:t>
            </a:r>
            <a:r>
              <a:rPr lang="en-US" dirty="0"/>
              <a:t>D</a:t>
            </a:r>
            <a:r>
              <a:rPr dirty="0"/>
              <a:t>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5" y="9427697"/>
            <a:ext cx="1021419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is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Stats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3365" y="11504169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sum(), log(), max(), min(), </a:t>
            </a:r>
            <a:r>
              <a:rPr lang="da-DK" dirty="0" err="1"/>
              <a:t>quantile</a:t>
            </a:r>
            <a:r>
              <a:rPr lang="da-DK" dirty="0"/>
              <a:t>(), var()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340107"/>
            <a:ext cx="39756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  <a:r>
              <a:rPr lang="en-US" dirty="0"/>
              <a:t> &amp; CONDITIONS</a:t>
            </a:r>
            <a:endParaRPr dirty="0"/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737318C-6E55-8404-6697-89E3DF422671}"/>
              </a:ext>
            </a:extLst>
          </p:cNvPr>
          <p:cNvSpPr/>
          <p:nvPr/>
        </p:nvSpPr>
        <p:spPr>
          <a:xfrm flipV="1">
            <a:off x="12636778" y="904793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" name="Is/As type:">
            <a:extLst>
              <a:ext uri="{FF2B5EF4-FFF2-40B4-BE49-F238E27FC236}">
                <a16:creationId xmlns:a16="http://schemas.microsoft.com/office/drawing/2014/main" id="{CA09CC81-2593-9BFE-245E-E87181B701FF}"/>
              </a:ext>
            </a:extLst>
          </p:cNvPr>
          <p:cNvSpPr txBox="1"/>
          <p:nvPr/>
        </p:nvSpPr>
        <p:spPr>
          <a:xfrm>
            <a:off x="12962686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Conditions</a:t>
            </a:r>
            <a:r>
              <a:rPr dirty="0"/>
              <a:t>:</a:t>
            </a:r>
          </a:p>
        </p:txBody>
      </p:sp>
      <p:sp>
        <p:nvSpPr>
          <p:cNvPr id="8" name="c() # vector…">
            <a:extLst>
              <a:ext uri="{FF2B5EF4-FFF2-40B4-BE49-F238E27FC236}">
                <a16:creationId xmlns:a16="http://schemas.microsoft.com/office/drawing/2014/main" id="{A1287451-3050-4C00-E595-B84AA9B7B0E5}"/>
              </a:ext>
            </a:extLst>
          </p:cNvPr>
          <p:cNvSpPr txBox="1"/>
          <p:nvPr/>
        </p:nvSpPr>
        <p:spPr>
          <a:xfrm>
            <a:off x="13015211" y="962640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== b   a != b</a:t>
            </a:r>
            <a:endParaRPr dirty="0"/>
          </a:p>
        </p:txBody>
      </p:sp>
      <p:sp>
        <p:nvSpPr>
          <p:cNvPr id="9" name="c() # vector…">
            <a:extLst>
              <a:ext uri="{FF2B5EF4-FFF2-40B4-BE49-F238E27FC236}">
                <a16:creationId xmlns:a16="http://schemas.microsoft.com/office/drawing/2014/main" id="{A47C2710-4F56-AEA7-9CDE-3BE37BE5B854}"/>
              </a:ext>
            </a:extLst>
          </p:cNvPr>
          <p:cNvSpPr txBox="1"/>
          <p:nvPr/>
        </p:nvSpPr>
        <p:spPr>
          <a:xfrm>
            <a:off x="16189655" y="956962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 b    a &lt; b</a:t>
            </a:r>
            <a:endParaRPr dirty="0"/>
          </a:p>
        </p:txBody>
      </p:sp>
      <p:sp>
        <p:nvSpPr>
          <p:cNvPr id="10" name="c() # vector…">
            <a:extLst>
              <a:ext uri="{FF2B5EF4-FFF2-40B4-BE49-F238E27FC236}">
                <a16:creationId xmlns:a16="http://schemas.microsoft.com/office/drawing/2014/main" id="{56E7F491-E00E-9A8D-E5A8-D6547D2C9655}"/>
              </a:ext>
            </a:extLst>
          </p:cNvPr>
          <p:cNvSpPr txBox="1"/>
          <p:nvPr/>
        </p:nvSpPr>
        <p:spPr>
          <a:xfrm>
            <a:off x="13015211" y="10105423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&gt;= b   a &lt;= b</a:t>
            </a:r>
            <a:endParaRPr dirty="0"/>
          </a:p>
        </p:txBody>
      </p:sp>
      <p:sp>
        <p:nvSpPr>
          <p:cNvPr id="11" name="c() # vector…">
            <a:extLst>
              <a:ext uri="{FF2B5EF4-FFF2-40B4-BE49-F238E27FC236}">
                <a16:creationId xmlns:a16="http://schemas.microsoft.com/office/drawing/2014/main" id="{35AD88F7-082F-C187-8D8F-C889828FB84F}"/>
              </a:ext>
            </a:extLst>
          </p:cNvPr>
          <p:cNvSpPr txBox="1"/>
          <p:nvPr/>
        </p:nvSpPr>
        <p:spPr>
          <a:xfrm>
            <a:off x="16189655" y="10105422"/>
            <a:ext cx="301824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is.na</a:t>
            </a:r>
            <a:r>
              <a:rPr lang="da-DK" dirty="0"/>
              <a:t>() </a:t>
            </a:r>
            <a:r>
              <a:rPr lang="da-DK" dirty="0" err="1"/>
              <a:t>is.null</a:t>
            </a:r>
            <a:r>
              <a:rPr lang="da-DK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022451" y="4320575"/>
            <a:ext cx="13715999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14414" y="-50391"/>
            <a:ext cx="20476933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314414" y="7380514"/>
            <a:ext cx="11783816" cy="41935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940441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1940440" y="7651692"/>
            <a:ext cx="9413808" cy="3498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buSzPct val="100000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 </a:t>
            </a:r>
            <a:r>
              <a:rPr lang="en-US" b="1" dirty="0"/>
              <a:t>SUND Data Lab:</a:t>
            </a:r>
          </a:p>
          <a:p>
            <a:pPr>
              <a:lnSpc>
                <a:spcPct val="15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2360006" y="6088428"/>
            <a:ext cx="274434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Thilde Terkelsen </a:t>
            </a:r>
            <a:endParaRPr baseline="31999" dirty="0"/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940440" y="3230798"/>
            <a:ext cx="11453423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Center for Health Data Science (</a:t>
            </a:r>
            <a:r>
              <a:rPr sz="3200" b="1" dirty="0" err="1"/>
              <a:t>HeaDS</a:t>
            </a:r>
            <a:r>
              <a:rPr sz="3200" dirty="0"/>
              <a:t>)</a:t>
            </a:r>
            <a:r>
              <a:rPr lang="en-US" sz="3200" dirty="0"/>
              <a:t>: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u="sng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Data Science Research Groups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HDS Sandbox (Infrastructure Project)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/>
              <a:t>SUND Data Lab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b="1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  <a:endParaRPr lang="en-US" sz="3200" u="sng" dirty="0">
              <a:solidFill>
                <a:schemeClr val="bg1"/>
              </a:solidFill>
            </a:endParaRPr>
          </a:p>
        </p:txBody>
      </p:sp>
      <p:sp>
        <p:nvSpPr>
          <p:cNvPr id="100" name="Tugce Karaderi 1"/>
          <p:cNvSpPr txBox="1"/>
          <p:nvPr/>
        </p:nvSpPr>
        <p:spPr>
          <a:xfrm>
            <a:off x="16429136" y="9842180"/>
            <a:ext cx="25183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 err="1"/>
              <a:t>Tugce</a:t>
            </a:r>
            <a:r>
              <a:rPr dirty="0"/>
              <a:t> </a:t>
            </a:r>
            <a:r>
              <a:rPr dirty="0" err="1"/>
              <a:t>Karaderi</a:t>
            </a:r>
            <a:r>
              <a:rPr dirty="0"/>
              <a:t> </a:t>
            </a:r>
            <a:endParaRPr baseline="31999" dirty="0"/>
          </a:p>
        </p:txBody>
      </p:sp>
      <p:sp>
        <p:nvSpPr>
          <p:cNvPr id="102" name="Adrija Kalvisa 2"/>
          <p:cNvSpPr txBox="1"/>
          <p:nvPr/>
        </p:nvSpPr>
        <p:spPr>
          <a:xfrm>
            <a:off x="12328237" y="9842180"/>
            <a:ext cx="25279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en-US" dirty="0"/>
              <a:t>Chelsea Lennox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940440" y="11772896"/>
            <a:ext cx="112755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Data Science Laboratory (DSL) - </a:t>
            </a:r>
            <a:r>
              <a:rPr i="1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6"/>
          <a:srcRect l="30984" t="1106" r="15069"/>
          <a:stretch>
            <a:fillRect/>
          </a:stretch>
        </p:blipFill>
        <p:spPr>
          <a:xfrm>
            <a:off x="16322343" y="7132269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7"/>
          <a:srcRect l="33891" t="510" r="13687" b="3389"/>
          <a:stretch>
            <a:fillRect/>
          </a:stretch>
        </p:blipFill>
        <p:spPr>
          <a:xfrm>
            <a:off x="12360006" y="3394173"/>
            <a:ext cx="2531042" cy="253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6239181" y="6088428"/>
            <a:ext cx="289822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6FED71E-DA9B-153A-1C08-E45C5B89C7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66" r="31085" b="22575"/>
          <a:stretch/>
        </p:blipFill>
        <p:spPr>
          <a:xfrm>
            <a:off x="12326276" y="7132269"/>
            <a:ext cx="2546323" cy="2540001"/>
          </a:xfrm>
          <a:prstGeom prst="ellipse">
            <a:avLst/>
          </a:prstGeom>
        </p:spPr>
      </p:pic>
      <p:pic>
        <p:nvPicPr>
          <p:cNvPr id="7" name="Billede 6" descr="Et billede, der indeholder Ansigt, person, smil, tøj&#10;&#10;Automatisk genereret beskrivelse">
            <a:extLst>
              <a:ext uri="{FF2B5EF4-FFF2-40B4-BE49-F238E27FC236}">
                <a16:creationId xmlns:a16="http://schemas.microsoft.com/office/drawing/2014/main" id="{74463DCF-10C1-8FA0-76D0-C8678B2EAFB1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2385" r="21054" b="36886"/>
          <a:stretch/>
        </p:blipFill>
        <p:spPr>
          <a:xfrm>
            <a:off x="16278446" y="3345643"/>
            <a:ext cx="2628000" cy="2628000"/>
          </a:xfrm>
          <a:prstGeom prst="ellipse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  <a:r>
                <a:rPr lang="da-DK" b="1"/>
                <a:t>B</a:t>
              </a:r>
              <a:endParaRPr b="1"/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949714" cy="7544078"/>
            <a:chOff x="0" y="0"/>
            <a:chExt cx="12949712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248897" cy="7544077"/>
              <a:chOff x="0" y="0"/>
              <a:chExt cx="10248895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581709" y="282075"/>
                <a:ext cx="1667186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  <a:r>
                  <a:rPr lang="da-DK" dirty="0"/>
                  <a:t>B</a:t>
                </a:r>
                <a:endParaRPr dirty="0"/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83360"/>
            <a:ext cx="5121375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dirty="0"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g(f(</a:t>
              </a:r>
              <a:r>
                <a:rPr dirty="0" err="1"/>
                <a:t>x,y</a:t>
              </a:r>
              <a:r>
                <a:rPr dirty="0"/>
                <a:t>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248564"/>
            <a:chOff x="0" y="0"/>
            <a:chExt cx="5466460" cy="4248563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699695"/>
              <a:ext cx="4851401" cy="548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Can be computationally slow</a:t>
              </a:r>
              <a:endParaRPr dirty="0"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39FC-EFBF-FF46-41F1-9D7A815E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>
            <a:extLst>
              <a:ext uri="{FF2B5EF4-FFF2-40B4-BE49-F238E27FC236}">
                <a16:creationId xmlns:a16="http://schemas.microsoft.com/office/drawing/2014/main" id="{DC40808C-EF85-85EF-A691-1A250C61192E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>
            <a:extLst>
              <a:ext uri="{FF2B5EF4-FFF2-40B4-BE49-F238E27FC236}">
                <a16:creationId xmlns:a16="http://schemas.microsoft.com/office/drawing/2014/main" id="{EF7AA829-3966-4E50-ECE5-8FDC903C2613}"/>
              </a:ext>
            </a:extLst>
          </p:cNvPr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>
              <a:extLst>
                <a:ext uri="{FF2B5EF4-FFF2-40B4-BE49-F238E27FC236}">
                  <a16:creationId xmlns:a16="http://schemas.microsoft.com/office/drawing/2014/main" id="{D54A4150-7D9A-2019-D7A2-8B5B3AC5432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>
              <a:extLst>
                <a:ext uri="{FF2B5EF4-FFF2-40B4-BE49-F238E27FC236}">
                  <a16:creationId xmlns:a16="http://schemas.microsoft.com/office/drawing/2014/main" id="{985ACD34-AEB6-2B33-F8EA-36E9DC150650}"/>
                </a:ext>
              </a:extLst>
            </p:cNvPr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>
              <a:extLst>
                <a:ext uri="{FF2B5EF4-FFF2-40B4-BE49-F238E27FC236}">
                  <a16:creationId xmlns:a16="http://schemas.microsoft.com/office/drawing/2014/main" id="{76E89D83-039F-209F-47C8-08D510941DF5}"/>
                </a:ext>
              </a:extLst>
            </p:cNvPr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>
            <a:extLst>
              <a:ext uri="{FF2B5EF4-FFF2-40B4-BE49-F238E27FC236}">
                <a16:creationId xmlns:a16="http://schemas.microsoft.com/office/drawing/2014/main" id="{FAEDB05A-72A9-2492-A8B3-5AA71D92FC50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>
            <a:extLst>
              <a:ext uri="{FF2B5EF4-FFF2-40B4-BE49-F238E27FC236}">
                <a16:creationId xmlns:a16="http://schemas.microsoft.com/office/drawing/2014/main" id="{C9B62739-C7E9-A8E7-FD12-A567916A9E20}"/>
              </a:ext>
            </a:extLst>
          </p:cNvPr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>
              <a:extLst>
                <a:ext uri="{FF2B5EF4-FFF2-40B4-BE49-F238E27FC236}">
                  <a16:creationId xmlns:a16="http://schemas.microsoft.com/office/drawing/2014/main" id="{154F41EC-8AC9-F8EE-8318-8D2EA48E8A45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>
              <a:extLst>
                <a:ext uri="{FF2B5EF4-FFF2-40B4-BE49-F238E27FC236}">
                  <a16:creationId xmlns:a16="http://schemas.microsoft.com/office/drawing/2014/main" id="{A597C65B-4484-0015-7DBA-6027A4A413B0}"/>
                </a:ext>
              </a:extLst>
            </p:cNvPr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>
                <a:extLst>
                  <a:ext uri="{FF2B5EF4-FFF2-40B4-BE49-F238E27FC236}">
                    <a16:creationId xmlns:a16="http://schemas.microsoft.com/office/drawing/2014/main" id="{7588C7E8-500E-ABEA-72C6-898815BC6D4E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>
                <a:extLst>
                  <a:ext uri="{FF2B5EF4-FFF2-40B4-BE49-F238E27FC236}">
                    <a16:creationId xmlns:a16="http://schemas.microsoft.com/office/drawing/2014/main" id="{69ED133C-4AE7-5D20-E9C6-A4EB8628FDC9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>
                <a:extLst>
                  <a:ext uri="{FF2B5EF4-FFF2-40B4-BE49-F238E27FC236}">
                    <a16:creationId xmlns:a16="http://schemas.microsoft.com/office/drawing/2014/main" id="{DA37F00C-8D7A-03C4-DF0F-063FDDD94646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>
                <a:extLst>
                  <a:ext uri="{FF2B5EF4-FFF2-40B4-BE49-F238E27FC236}">
                    <a16:creationId xmlns:a16="http://schemas.microsoft.com/office/drawing/2014/main" id="{5272E9F8-DE84-13E6-0364-44B3337185F8}"/>
                  </a:ext>
                </a:extLst>
              </p:cNvPr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>
                <a:extLst>
                  <a:ext uri="{FF2B5EF4-FFF2-40B4-BE49-F238E27FC236}">
                    <a16:creationId xmlns:a16="http://schemas.microsoft.com/office/drawing/2014/main" id="{9F78CC63-1E48-8B55-BAA7-1B645BB0E59E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>
            <a:extLst>
              <a:ext uri="{FF2B5EF4-FFF2-40B4-BE49-F238E27FC236}">
                <a16:creationId xmlns:a16="http://schemas.microsoft.com/office/drawing/2014/main" id="{F7612BB7-E1F4-6E92-DDD4-8285C89D366D}"/>
              </a:ext>
            </a:extLst>
          </p:cNvPr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>
              <a:extLst>
                <a:ext uri="{FF2B5EF4-FFF2-40B4-BE49-F238E27FC236}">
                  <a16:creationId xmlns:a16="http://schemas.microsoft.com/office/drawing/2014/main" id="{54708565-DE62-795D-53C0-CDCD58539236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>
              <a:extLst>
                <a:ext uri="{FF2B5EF4-FFF2-40B4-BE49-F238E27FC236}">
                  <a16:creationId xmlns:a16="http://schemas.microsoft.com/office/drawing/2014/main" id="{0E91540D-018B-80A7-ADCA-5ED7CE771F98}"/>
                </a:ext>
              </a:extLst>
            </p:cNvPr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>
                <a:extLst>
                  <a:ext uri="{FF2B5EF4-FFF2-40B4-BE49-F238E27FC236}">
                    <a16:creationId xmlns:a16="http://schemas.microsoft.com/office/drawing/2014/main" id="{6F6B640D-2345-FBDB-859F-95CB9CA794E1}"/>
                  </a:ext>
                </a:extLst>
              </p:cNvPr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>
                <a:extLst>
                  <a:ext uri="{FF2B5EF4-FFF2-40B4-BE49-F238E27FC236}">
                    <a16:creationId xmlns:a16="http://schemas.microsoft.com/office/drawing/2014/main" id="{071C507E-2553-53FE-9513-70523F9C015D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>
                  <a:extLst>
                    <a:ext uri="{FF2B5EF4-FFF2-40B4-BE49-F238E27FC236}">
                      <a16:creationId xmlns:a16="http://schemas.microsoft.com/office/drawing/2014/main" id="{60F7BDB5-ED7B-88CF-3A4D-70A0A3914872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>
                  <a:extLst>
                    <a:ext uri="{FF2B5EF4-FFF2-40B4-BE49-F238E27FC236}">
                      <a16:creationId xmlns:a16="http://schemas.microsoft.com/office/drawing/2014/main" id="{19444182-A71A-8649-414A-335BF4A89F02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>
                  <a:extLst>
                    <a:ext uri="{FF2B5EF4-FFF2-40B4-BE49-F238E27FC236}">
                      <a16:creationId xmlns:a16="http://schemas.microsoft.com/office/drawing/2014/main" id="{225BD989-5713-A473-3416-006B552BDC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sp>
        <p:nvSpPr>
          <p:cNvPr id="1610" name="28">
            <a:extLst>
              <a:ext uri="{FF2B5EF4-FFF2-40B4-BE49-F238E27FC236}">
                <a16:creationId xmlns:a16="http://schemas.microsoft.com/office/drawing/2014/main" id="{1E366810-B159-8B85-271E-F03066A94C62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" name="Billede 11" descr="Et billede, der indeholder skærmbillede, tekst, linje/række, kvadratisk&#10;&#10;Automatisk genereret beskrivelse">
            <a:extLst>
              <a:ext uri="{FF2B5EF4-FFF2-40B4-BE49-F238E27FC236}">
                <a16:creationId xmlns:a16="http://schemas.microsoft.com/office/drawing/2014/main" id="{5E6B1769-0541-521E-2B8F-14054016F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530"/>
            <a:ext cx="9687575" cy="5987989"/>
          </a:xfrm>
          <a:prstGeom prst="rect">
            <a:avLst/>
          </a:prstGeom>
        </p:spPr>
      </p:pic>
      <p:pic>
        <p:nvPicPr>
          <p:cNvPr id="15" name="Billede 1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CB6A9D11-D8BF-688C-B83A-125DE12D5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" y="6344272"/>
            <a:ext cx="9687575" cy="5987989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2036604E-D825-97A0-6A27-579646C17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836" y="5723055"/>
            <a:ext cx="6506842" cy="7292903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7804851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 animBg="1" advAuto="0"/>
      <p:bldP spid="1583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95B482A3-2883-6191-05F6-FC25C65E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" y="6455734"/>
            <a:ext cx="9687575" cy="5987989"/>
          </a:xfrm>
          <a:prstGeom prst="rect">
            <a:avLst/>
          </a:prstGeom>
        </p:spPr>
      </p:pic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7" name="Billede 1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690A12A2-0FFC-E96E-75AC-AF3B1467B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95"/>
            <a:ext cx="9687575" cy="5987989"/>
          </a:xfrm>
          <a:prstGeom prst="rect">
            <a:avLst/>
          </a:prstGeom>
        </p:spPr>
      </p:pic>
      <p:pic>
        <p:nvPicPr>
          <p:cNvPr id="19" name="Billede 18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DA01A2F-33D8-41C2-4C2F-500AB44E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" y="6492894"/>
            <a:ext cx="9687575" cy="5987989"/>
          </a:xfrm>
          <a:prstGeom prst="rect">
            <a:avLst/>
          </a:prstGeom>
        </p:spPr>
      </p:pic>
      <p:pic>
        <p:nvPicPr>
          <p:cNvPr id="21" name="Billede 20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6799235-E6A9-BFC1-A69B-60F75E580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9" y="6492893"/>
            <a:ext cx="9687575" cy="5987989"/>
          </a:xfrm>
          <a:prstGeom prst="rect">
            <a:avLst/>
          </a:prstGeom>
        </p:spPr>
      </p:pic>
      <p:pic>
        <p:nvPicPr>
          <p:cNvPr id="23" name="Billede 22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10063466-4C2D-BC08-76B3-B21AAAD41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8" y="6510883"/>
            <a:ext cx="9687573" cy="5987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643F-0C3B-6537-9629-AB3D697C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>
            <a:extLst>
              <a:ext uri="{FF2B5EF4-FFF2-40B4-BE49-F238E27FC236}">
                <a16:creationId xmlns:a16="http://schemas.microsoft.com/office/drawing/2014/main" id="{60525F6D-7DDF-DE83-E339-17051CB2E33E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>
            <a:extLst>
              <a:ext uri="{FF2B5EF4-FFF2-40B4-BE49-F238E27FC236}">
                <a16:creationId xmlns:a16="http://schemas.microsoft.com/office/drawing/2014/main" id="{03A14B05-5978-9165-21F1-6D032EABB63C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>
            <a:extLst>
              <a:ext uri="{FF2B5EF4-FFF2-40B4-BE49-F238E27FC236}">
                <a16:creationId xmlns:a16="http://schemas.microsoft.com/office/drawing/2014/main" id="{1AE0B13B-2457-4D5B-DA31-E722B4FD2460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>
            <a:extLst>
              <a:ext uri="{FF2B5EF4-FFF2-40B4-BE49-F238E27FC236}">
                <a16:creationId xmlns:a16="http://schemas.microsoft.com/office/drawing/2014/main" id="{5638495E-BF59-8496-7FBA-74611BDD3487}"/>
              </a:ext>
            </a:extLst>
          </p:cNvPr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>
              <a:extLst>
                <a:ext uri="{FF2B5EF4-FFF2-40B4-BE49-F238E27FC236}">
                  <a16:creationId xmlns:a16="http://schemas.microsoft.com/office/drawing/2014/main" id="{8B579C40-1384-3D1B-4D4A-11D331F4E259}"/>
                </a:ext>
              </a:extLst>
            </p:cNvPr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>
              <a:extLst>
                <a:ext uri="{FF2B5EF4-FFF2-40B4-BE49-F238E27FC236}">
                  <a16:creationId xmlns:a16="http://schemas.microsoft.com/office/drawing/2014/main" id="{76664436-3BE9-8C3B-91C7-98880B91B218}"/>
                </a:ext>
              </a:extLst>
            </p:cNvPr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>
              <a:extLst>
                <a:ext uri="{FF2B5EF4-FFF2-40B4-BE49-F238E27FC236}">
                  <a16:creationId xmlns:a16="http://schemas.microsoft.com/office/drawing/2014/main" id="{1F267835-BE43-EAE7-55A1-17014CF84AD6}"/>
                </a:ext>
              </a:extLst>
            </p:cNvPr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>
            <a:extLst>
              <a:ext uri="{FF2B5EF4-FFF2-40B4-BE49-F238E27FC236}">
                <a16:creationId xmlns:a16="http://schemas.microsoft.com/office/drawing/2014/main" id="{DE325BDE-7371-A8F8-30B1-90757348E6D8}"/>
              </a:ext>
            </a:extLst>
          </p:cNvPr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5" name="Geoms inherit the parameters from the ggplot they are added to:">
            <a:extLst>
              <a:ext uri="{FF2B5EF4-FFF2-40B4-BE49-F238E27FC236}">
                <a16:creationId xmlns:a16="http://schemas.microsoft.com/office/drawing/2014/main" id="{B20FAC5B-2C8A-0EE8-B937-76397CB92F8A}"/>
              </a:ext>
            </a:extLst>
          </p:cNvPr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59D5A4C7-D9A3-D2A9-69F2-FFD39DDCB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03AA438-9850-8A0E-6765-CE479286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48" y="5901335"/>
            <a:ext cx="13920417" cy="5885054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10941426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4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199310" y="1596064"/>
              <a:ext cx="1593977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sz="2900" dirty="0">
                  <a:latin typeface="Helvetica" pitchFamily="2" charset="0"/>
                </a:rPr>
                <a:t>R-studio (</a:t>
              </a:r>
              <a:r>
                <a:rPr lang="en-US" sz="2900" dirty="0">
                  <a:effectLst/>
                  <a:latin typeface="Helvetica" pitchFamily="2" charset="0"/>
                  <a:hlinkClick r:id="rId5"/>
                </a:rPr>
                <a:t>https://posit.co/download/rstudio-desktop/</a:t>
              </a:r>
              <a:r>
                <a:rPr sz="2900" dirty="0">
                  <a:latin typeface="Helvetica" pitchFamily="2" charset="0"/>
                </a:rPr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6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4562391" y="6905646"/>
            <a:ext cx="1041041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 animBg="1"/>
      <p:bldP spid="1634" grpId="0" animBg="1"/>
      <p:bldP spid="1636" grpId="0" animBg="1"/>
      <p:bldP spid="16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4" name="Billede 13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F75F8D6F-501D-F434-9C0F-718BF8D4D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78" y="6858000"/>
            <a:ext cx="5077245" cy="5077245"/>
          </a:xfrm>
          <a:prstGeom prst="rect">
            <a:avLst/>
          </a:prstGeom>
        </p:spPr>
      </p:pic>
      <p:pic>
        <p:nvPicPr>
          <p:cNvPr id="16" name="Billede 15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5CCF891A-B4C3-F0B1-6CC4-1E396195A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955" y="6857999"/>
            <a:ext cx="5077245" cy="50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61B59-F058-B1D0-FDF5-0AEE01AD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F9E66F14-40B5-AE6D-34B5-FF563C0FE423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6C55B7FB-015F-BCB7-1FD0-AB67625E5629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C0050549-9007-F604-C621-F764C09166BA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FE008F6B-0A11-CF48-4D7D-275DF5A6D628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TALKING HEADS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754AB605-DDC2-9F82-AECE-C6317F39D92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2A07F1AA-BBF3-46BC-D2C2-A484416E0D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48846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406700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084524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1385" y="6084524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D59DF73-3A5A-F52D-AB99-E4EE7D0025CA}"/>
              </a:ext>
            </a:extLst>
          </p:cNvPr>
          <p:cNvSpPr txBox="1"/>
          <p:nvPr/>
        </p:nvSpPr>
        <p:spPr>
          <a:xfrm>
            <a:off x="9039497" y="1873837"/>
            <a:ext cx="88646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OLD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3DFFA-8D6A-2E41-048A-EAE19E55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>
            <a:extLst>
              <a:ext uri="{FF2B5EF4-FFF2-40B4-BE49-F238E27FC236}">
                <a16:creationId xmlns:a16="http://schemas.microsoft.com/office/drawing/2014/main" id="{29F7F50C-5807-94E9-0ED2-5DA0CBEBA98F}"/>
              </a:ext>
            </a:extLst>
          </p:cNvPr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>
            <a:extLst>
              <a:ext uri="{FF2B5EF4-FFF2-40B4-BE49-F238E27FC236}">
                <a16:creationId xmlns:a16="http://schemas.microsoft.com/office/drawing/2014/main" id="{C490A17C-6156-4DD8-3936-555E30FBB2C6}"/>
              </a:ext>
            </a:extLst>
          </p:cNvPr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>
              <a:extLst>
                <a:ext uri="{FF2B5EF4-FFF2-40B4-BE49-F238E27FC236}">
                  <a16:creationId xmlns:a16="http://schemas.microsoft.com/office/drawing/2014/main" id="{4159D99B-E2B0-2FD7-354A-6A88B1C3D486}"/>
                </a:ext>
              </a:extLst>
            </p:cNvPr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>
              <a:extLst>
                <a:ext uri="{FF2B5EF4-FFF2-40B4-BE49-F238E27FC236}">
                  <a16:creationId xmlns:a16="http://schemas.microsoft.com/office/drawing/2014/main" id="{8CA6F26B-0BE8-CAE2-320C-5A404DAA408F}"/>
                </a:ext>
              </a:extLst>
            </p:cNvPr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>
              <a:extLst>
                <a:ext uri="{FF2B5EF4-FFF2-40B4-BE49-F238E27FC236}">
                  <a16:creationId xmlns:a16="http://schemas.microsoft.com/office/drawing/2014/main" id="{5CEC7DEA-51A2-B073-355F-C56622EC8D66}"/>
                </a:ext>
              </a:extLst>
            </p:cNvPr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>
            <a:extLst>
              <a:ext uri="{FF2B5EF4-FFF2-40B4-BE49-F238E27FC236}">
                <a16:creationId xmlns:a16="http://schemas.microsoft.com/office/drawing/2014/main" id="{8EF06494-687D-59F9-5371-64CE9F77B8F4}"/>
              </a:ext>
            </a:extLst>
          </p:cNvPr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>
            <a:extLst>
              <a:ext uri="{FF2B5EF4-FFF2-40B4-BE49-F238E27FC236}">
                <a16:creationId xmlns:a16="http://schemas.microsoft.com/office/drawing/2014/main" id="{4C1D2F5E-934E-4B14-A4A9-BAAEAC9AC0E1}"/>
              </a:ext>
            </a:extLst>
          </p:cNvPr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>
            <a:extLst>
              <a:ext uri="{FF2B5EF4-FFF2-40B4-BE49-F238E27FC236}">
                <a16:creationId xmlns:a16="http://schemas.microsoft.com/office/drawing/2014/main" id="{FC403EAE-1119-0569-36DB-22084C5AF40C}"/>
              </a:ext>
            </a:extLst>
          </p:cNvPr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>
            <a:extLst>
              <a:ext uri="{FF2B5EF4-FFF2-40B4-BE49-F238E27FC236}">
                <a16:creationId xmlns:a16="http://schemas.microsoft.com/office/drawing/2014/main" id="{9D201132-546B-AC2D-E5E8-AF28E0647B41}"/>
              </a:ext>
            </a:extLst>
          </p:cNvPr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>
            <a:extLst>
              <a:ext uri="{FF2B5EF4-FFF2-40B4-BE49-F238E27FC236}">
                <a16:creationId xmlns:a16="http://schemas.microsoft.com/office/drawing/2014/main" id="{5AEC04A1-E591-E6A5-2589-7925DA5A64A5}"/>
              </a:ext>
            </a:extLst>
          </p:cNvPr>
          <p:cNvSpPr txBox="1"/>
          <p:nvPr/>
        </p:nvSpPr>
        <p:spPr>
          <a:xfrm>
            <a:off x="1993382" y="6648780"/>
            <a:ext cx="6030442" cy="5145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</a:t>
            </a:r>
            <a:r>
              <a:rPr lang="da-DK" dirty="0"/>
              <a:t>:45</a:t>
            </a:r>
            <a:r>
              <a:rPr dirty="0"/>
              <a:t> - Introduction to R 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09</a:t>
            </a:r>
            <a:r>
              <a:rPr dirty="0"/>
              <a:t>:</a:t>
            </a:r>
            <a:r>
              <a:rPr lang="da-DK" dirty="0"/>
              <a:t>45</a:t>
            </a:r>
            <a:r>
              <a:rPr dirty="0"/>
              <a:t> </a:t>
            </a:r>
            <a:r>
              <a:rPr lang="da-DK" dirty="0"/>
              <a:t>-</a:t>
            </a:r>
            <a:r>
              <a:rPr dirty="0"/>
              <a:t> Exercise</a:t>
            </a:r>
            <a:r>
              <a:rPr lang="da-DK" dirty="0"/>
              <a:t> 1A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10</a:t>
            </a:r>
            <a:r>
              <a:rPr dirty="0"/>
              <a:t>:</a:t>
            </a:r>
            <a:r>
              <a:rPr lang="da-DK" dirty="0"/>
              <a:t>3</a:t>
            </a:r>
            <a:r>
              <a:rPr dirty="0"/>
              <a:t>0 </a:t>
            </a:r>
            <a:r>
              <a:rPr lang="da-DK" dirty="0"/>
              <a:t>- </a:t>
            </a: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Quarto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11:00 - </a:t>
            </a:r>
            <a:r>
              <a:rPr lang="da-DK" dirty="0" err="1"/>
              <a:t>Exercise</a:t>
            </a:r>
            <a:r>
              <a:rPr lang="da-DK" dirty="0"/>
              <a:t> 1B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r>
              <a:rPr dirty="0"/>
              <a:t>:</a:t>
            </a:r>
            <a:r>
              <a:rPr lang="da-DK" dirty="0"/>
              <a:t>00</a:t>
            </a:r>
            <a:r>
              <a:rPr dirty="0"/>
              <a:t>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14</a:t>
            </a:r>
            <a:r>
              <a:rPr dirty="0"/>
              <a:t>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 err="1"/>
              <a:t>Tidyverse</a:t>
            </a:r>
            <a:r>
              <a:rPr lang="da-DK" dirty="0"/>
              <a:t> </a:t>
            </a:r>
            <a:r>
              <a:rPr lang="da-DK" dirty="0" err="1"/>
              <a:t>Exercise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>
            <a:extLst>
              <a:ext uri="{FF2B5EF4-FFF2-40B4-BE49-F238E27FC236}">
                <a16:creationId xmlns:a16="http://schemas.microsoft.com/office/drawing/2014/main" id="{C47C9C2A-0211-7775-DE72-BE89F0828903}"/>
              </a:ext>
            </a:extLst>
          </p:cNvPr>
          <p:cNvSpPr txBox="1"/>
          <p:nvPr/>
        </p:nvSpPr>
        <p:spPr>
          <a:xfrm>
            <a:off x="11871385" y="6930908"/>
            <a:ext cx="7692757" cy="458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 </a:t>
            </a:r>
            <a:r>
              <a:rPr lang="da-DK" dirty="0" err="1"/>
              <a:t>Exercises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>
            <a:extLst>
              <a:ext uri="{FF2B5EF4-FFF2-40B4-BE49-F238E27FC236}">
                <a16:creationId xmlns:a16="http://schemas.microsoft.com/office/drawing/2014/main" id="{3AD03075-9484-DDF5-E437-2B614B9F7F37}"/>
              </a:ext>
            </a:extLst>
          </p:cNvPr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0EACC748-BA19-545A-75C2-6BCB21D8EE65}"/>
              </a:ext>
            </a:extLst>
          </p:cNvPr>
          <p:cNvSpPr txBox="1"/>
          <p:nvPr/>
        </p:nvSpPr>
        <p:spPr>
          <a:xfrm>
            <a:off x="8008009" y="11907393"/>
            <a:ext cx="615553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>
                <a:latin typeface="Helvetica" pitchFamily="2" charset="0"/>
              </a:rPr>
              <a:t>2*15 </a:t>
            </a:r>
            <a:r>
              <a:rPr lang="da-DK" dirty="0" err="1">
                <a:latin typeface="Helvetica" pitchFamily="2" charset="0"/>
              </a:rPr>
              <a:t>minutes</a:t>
            </a:r>
            <a:r>
              <a:rPr lang="da-DK" dirty="0">
                <a:latin typeface="Helvetica" pitchFamily="2" charset="0"/>
              </a:rPr>
              <a:t> break </a:t>
            </a:r>
            <a:r>
              <a:rPr lang="da-DK" dirty="0" err="1">
                <a:latin typeface="Helvetica" pitchFamily="2" charset="0"/>
              </a:rPr>
              <a:t>every</a:t>
            </a:r>
            <a:r>
              <a:rPr lang="da-DK" dirty="0">
                <a:latin typeface="Helvetica" pitchFamily="2" charset="0"/>
              </a:rPr>
              <a:t> </a:t>
            </a:r>
            <a:r>
              <a:rPr lang="da-DK" dirty="0" err="1">
                <a:latin typeface="Helvetica" pitchFamily="2" charset="0"/>
              </a:rPr>
              <a:t>day</a:t>
            </a:r>
            <a:endParaRPr kumimoji="0" lang="da-DK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93895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</a:t>
            </a:r>
            <a:r>
              <a:rPr lang="en-US" sz="3000" b="1" dirty="0"/>
              <a:t>word</a:t>
            </a:r>
            <a:r>
              <a:rPr sz="3000" b="1" dirty="0"/>
              <a:t>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5" y="9872268"/>
            <a:ext cx="1957111" cy="22506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25194</TotalTime>
  <Words>4708</Words>
  <Application>Microsoft Macintosh PowerPoint</Application>
  <PresentationFormat>Brugerdefineret</PresentationFormat>
  <Paragraphs>880</Paragraphs>
  <Slides>50</Slides>
  <Notes>30</Notes>
  <HiddenSlides>1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221</cp:revision>
  <dcterms:modified xsi:type="dcterms:W3CDTF">2025-01-30T13:56:47Z</dcterms:modified>
</cp:coreProperties>
</file>